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684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59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900" b="1" i="0">
                <a:solidFill>
                  <a:srgbClr val="004AA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900" b="1" i="0">
                <a:solidFill>
                  <a:srgbClr val="004AA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900" b="1" i="0">
                <a:solidFill>
                  <a:srgbClr val="004AA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900" b="1" i="0">
                <a:solidFill>
                  <a:srgbClr val="004AA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9450" y="2945458"/>
            <a:ext cx="16829098" cy="2296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900" b="1" i="0">
                <a:solidFill>
                  <a:srgbClr val="004AA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9450" y="2945458"/>
            <a:ext cx="16829098" cy="2296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900" b="1" i="0">
                <a:solidFill>
                  <a:srgbClr val="004AA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880632"/>
            <a:ext cx="5010149" cy="652462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695560" y="1880662"/>
            <a:ext cx="228600" cy="6496685"/>
          </a:xfrm>
          <a:custGeom>
            <a:avLst/>
            <a:gdLst/>
            <a:ahLst/>
            <a:cxnLst/>
            <a:rect l="l" t="t" r="r" b="b"/>
            <a:pathLst>
              <a:path w="228600" h="6496684">
                <a:moveTo>
                  <a:pt x="228599" y="0"/>
                </a:moveTo>
                <a:lnTo>
                  <a:pt x="228599" y="6496108"/>
                </a:lnTo>
                <a:lnTo>
                  <a:pt x="0" y="6496108"/>
                </a:lnTo>
                <a:lnTo>
                  <a:pt x="0" y="0"/>
                </a:lnTo>
                <a:lnTo>
                  <a:pt x="228599" y="0"/>
                </a:lnTo>
                <a:close/>
              </a:path>
            </a:pathLst>
          </a:custGeom>
          <a:solidFill>
            <a:srgbClr val="F173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40075" y="3716199"/>
            <a:ext cx="10984230" cy="2475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" algn="ctr">
              <a:lnSpc>
                <a:spcPts val="6530"/>
              </a:lnSpc>
              <a:spcBef>
                <a:spcPts val="100"/>
              </a:spcBef>
            </a:pPr>
            <a:r>
              <a:rPr sz="5700" spc="1190" dirty="0">
                <a:latin typeface="Courier New"/>
                <a:cs typeface="Courier New"/>
              </a:rPr>
              <a:t>ПОРЯДОК</a:t>
            </a:r>
            <a:r>
              <a:rPr sz="5700" spc="-850" dirty="0">
                <a:latin typeface="Courier New"/>
                <a:cs typeface="Courier New"/>
              </a:rPr>
              <a:t> </a:t>
            </a:r>
            <a:r>
              <a:rPr sz="5700" spc="1125" dirty="0">
                <a:latin typeface="Courier New"/>
                <a:cs typeface="Courier New"/>
              </a:rPr>
              <a:t>ДЕЙСТВИЙ</a:t>
            </a:r>
            <a:endParaRPr sz="5700">
              <a:latin typeface="Courier New"/>
              <a:cs typeface="Courier New"/>
            </a:endParaRPr>
          </a:p>
          <a:p>
            <a:pPr marL="12065" marR="5080" indent="54610" algn="ctr">
              <a:lnSpc>
                <a:spcPts val="6230"/>
              </a:lnSpc>
              <a:spcBef>
                <a:spcPts val="400"/>
              </a:spcBef>
            </a:pPr>
            <a:r>
              <a:rPr sz="5700" spc="1015" dirty="0">
                <a:latin typeface="Courier New"/>
                <a:cs typeface="Courier New"/>
              </a:rPr>
              <a:t>НАСЕЛЕНИЯ</a:t>
            </a:r>
            <a:r>
              <a:rPr sz="5700" spc="-819" dirty="0">
                <a:latin typeface="Courier New"/>
                <a:cs typeface="Courier New"/>
              </a:rPr>
              <a:t> </a:t>
            </a:r>
            <a:r>
              <a:rPr sz="5700" spc="1255" dirty="0">
                <a:latin typeface="Courier New"/>
                <a:cs typeface="Courier New"/>
              </a:rPr>
              <a:t>ПО</a:t>
            </a:r>
            <a:r>
              <a:rPr sz="5700" spc="-819" dirty="0">
                <a:latin typeface="Courier New"/>
                <a:cs typeface="Courier New"/>
              </a:rPr>
              <a:t> </a:t>
            </a:r>
            <a:r>
              <a:rPr sz="5700" spc="1040" dirty="0">
                <a:latin typeface="Courier New"/>
                <a:cs typeface="Courier New"/>
              </a:rPr>
              <a:t>СИГНАЛУ </a:t>
            </a:r>
            <a:r>
              <a:rPr sz="5700" spc="-3404" dirty="0">
                <a:latin typeface="Courier New"/>
                <a:cs typeface="Courier New"/>
              </a:rPr>
              <a:t> </a:t>
            </a:r>
            <a:r>
              <a:rPr sz="5700" spc="1085" dirty="0">
                <a:latin typeface="Courier New"/>
                <a:cs typeface="Courier New"/>
              </a:rPr>
              <a:t>ГРАЖДАНСКАЯ</a:t>
            </a:r>
            <a:r>
              <a:rPr sz="5700" spc="-830" dirty="0">
                <a:latin typeface="Courier New"/>
                <a:cs typeface="Courier New"/>
              </a:rPr>
              <a:t> </a:t>
            </a:r>
            <a:r>
              <a:rPr sz="5700" spc="1225" dirty="0">
                <a:latin typeface="Courier New"/>
                <a:cs typeface="Courier New"/>
              </a:rPr>
              <a:t>ОБОРОНА</a:t>
            </a:r>
            <a:endParaRPr sz="570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8288000" cy="10287000"/>
            <a:chOff x="0" y="1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18287999" cy="10286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59300" y="9187857"/>
              <a:ext cx="514349" cy="6762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46773" y="319419"/>
              <a:ext cx="1085849" cy="141922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59300" y="9187856"/>
              <a:ext cx="514349" cy="6762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46773" y="319417"/>
              <a:ext cx="1085849" cy="141922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"/>
            <a:ext cx="18287999" cy="10286996"/>
            <a:chOff x="0" y="3"/>
            <a:chExt cx="18287999" cy="1028699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"/>
              <a:ext cx="18287999" cy="10286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59300" y="9187859"/>
              <a:ext cx="514349" cy="6762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46773" y="319420"/>
              <a:ext cx="1085849" cy="14192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59300" y="9187855"/>
              <a:ext cx="514349" cy="6762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46773" y="319418"/>
              <a:ext cx="1085849" cy="14192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59300" y="9187855"/>
              <a:ext cx="514349" cy="6762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46773" y="319418"/>
              <a:ext cx="1085849" cy="14192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8288000" cy="10287000"/>
            <a:chOff x="0" y="1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18287999" cy="10286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59300" y="9187857"/>
              <a:ext cx="514349" cy="6762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46773" y="319419"/>
              <a:ext cx="1085849" cy="14192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59300" y="9187856"/>
              <a:ext cx="514349" cy="6762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46773" y="319417"/>
              <a:ext cx="1085849" cy="14192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"/>
            <a:ext cx="18288000" cy="10287000"/>
            <a:chOff x="0" y="3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"/>
              <a:ext cx="18287999" cy="10286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59300" y="9187859"/>
              <a:ext cx="514349" cy="6762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46773" y="319420"/>
              <a:ext cx="1085849" cy="14192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7</Words>
  <Application>Microsoft Office PowerPoint</Application>
  <PresentationFormat>Произвольный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ПОРЯДОК ДЕЙСТВИЙ НАСЕЛЕНИЯ ПО СИГНАЛУ  ГРАЖДАНСКАЯ ОБОРОНА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марта</dc:title>
  <dc:creator>Яна Хацановская</dc:creator>
  <cp:keywords>DAFbnKKu5XI,BAFMGCRYM2w</cp:keywords>
  <cp:lastModifiedBy>VMO</cp:lastModifiedBy>
  <cp:revision>3</cp:revision>
  <dcterms:created xsi:type="dcterms:W3CDTF">2023-02-28T14:53:27Z</dcterms:created>
  <dcterms:modified xsi:type="dcterms:W3CDTF">2024-02-09T07:53:41Z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2023-02-27T00:00:00Z</vt:filetime>
  </property>
  <property fmtid="{D5CDD505-2E9C-101B-9397-08002B2CF9AE}" pid="3" name="Creator">
    <vt:lpwstr>Canva</vt:lpwstr>
  </property>
  <property fmtid="{D5CDD505-2E9C-101B-9397-08002B2CF9AE}" pid="4" name="LastSaved">
    <vt:filetime>2023-02-27T00:00:00Z</vt:filetime>
  </property>
</Properties>
</file>